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40" r:id="rId1"/>
  </p:sldMasterIdLst>
  <p:notesMasterIdLst>
    <p:notesMasterId r:id="rId18"/>
  </p:notesMasterIdLst>
  <p:sldIdLst>
    <p:sldId id="256" r:id="rId2"/>
    <p:sldId id="257" r:id="rId3"/>
    <p:sldId id="316" r:id="rId4"/>
    <p:sldId id="320" r:id="rId5"/>
    <p:sldId id="321" r:id="rId6"/>
    <p:sldId id="317" r:id="rId7"/>
    <p:sldId id="318" r:id="rId8"/>
    <p:sldId id="319" r:id="rId9"/>
    <p:sldId id="310" r:id="rId10"/>
    <p:sldId id="311" r:id="rId11"/>
    <p:sldId id="306" r:id="rId12"/>
    <p:sldId id="307" r:id="rId13"/>
    <p:sldId id="308" r:id="rId14"/>
    <p:sldId id="309" r:id="rId15"/>
    <p:sldId id="302" r:id="rId16"/>
    <p:sldId id="303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5" autoAdjust="0"/>
    <p:restoredTop sz="94280" autoAdjust="0"/>
  </p:normalViewPr>
  <p:slideViewPr>
    <p:cSldViewPr>
      <p:cViewPr>
        <p:scale>
          <a:sx n="81" d="100"/>
          <a:sy n="81" d="100"/>
        </p:scale>
        <p:origin x="-1050" y="-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8E6F1-2F09-4E82-AB53-2336EB80C5D1}" type="datetimeFigureOut">
              <a:rPr lang="en-US" smtClean="0"/>
              <a:pPr/>
              <a:t>12-Jun-18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1A148-B349-4CD6-95CF-AEE49DA1A1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3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ndroid.com/reference/android/widget/Toast.html" TargetMode="External"/><Relationship Id="rId7" Type="http://schemas.openxmlformats.org/officeDocument/2006/relationships/hyperlink" Target="http://developer.android.com/reference/android/app/Activity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developer.android.com/reference/android/app/Application.html" TargetMode="External"/><Relationship Id="rId5" Type="http://schemas.openxmlformats.org/officeDocument/2006/relationships/hyperlink" Target="http://developer.android.com/reference/java/lang/CharSequence.html" TargetMode="External"/><Relationship Id="rId4" Type="http://schemas.openxmlformats.org/officeDocument/2006/relationships/hyperlink" Target="http://developer.android.com/reference/android/content/Context.html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android.com/reference/android/widget/AdapterView.OnItemSelectedListener.html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developer.android.com/reference/android/view/View.html" TargetMode="External"/><Relationship Id="rId4" Type="http://schemas.openxmlformats.org/officeDocument/2006/relationships/hyperlink" Target="http://developer.android.com/reference/android/widget/AdapterView.html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1A148-B349-4CD6-95CF-AEE49DA1A1A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161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1A148-B349-4CD6-95CF-AEE49DA1A1A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51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LENGTH_LONG</a:t>
            </a:r>
            <a:r>
              <a:rPr lang="en-US" sz="120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Show the view or text notification for a long period of time.</a:t>
            </a:r>
          </a:p>
          <a:p>
            <a:r>
              <a:rPr lang="en-US" sz="120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LENGTH_SHORT</a:t>
            </a:r>
            <a:r>
              <a:rPr lang="en-US" sz="120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/>
              <a:t>Show the view or text notification for a short period of time.</a:t>
            </a:r>
          </a:p>
          <a:p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u="none" strike="noStrik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makeText</a:t>
            </a:r>
            <a:r>
              <a:rPr lang="en-US" dirty="0"/>
              <a:t>(</a:t>
            </a:r>
            <a:r>
              <a:rPr lang="en-US" sz="120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4"/>
              </a:rPr>
              <a:t>Context</a:t>
            </a:r>
            <a:r>
              <a:rPr lang="en-US" dirty="0"/>
              <a:t> </a:t>
            </a:r>
            <a:r>
              <a:rPr lang="en-US" dirty="0" err="1"/>
              <a:t>context</a:t>
            </a:r>
            <a:r>
              <a:rPr lang="en-US" dirty="0"/>
              <a:t>, </a:t>
            </a:r>
            <a:r>
              <a:rPr lang="en-US" sz="1200" u="none" strike="noStrik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hlinkClick r:id="rId5"/>
              </a:rPr>
              <a:t>CharSequence</a:t>
            </a:r>
            <a:r>
              <a:rPr lang="en-US" dirty="0"/>
              <a:t> text, </a:t>
            </a:r>
            <a:r>
              <a:rPr lang="en-US" dirty="0" err="1"/>
              <a:t>int</a:t>
            </a:r>
            <a:r>
              <a:rPr lang="en-US" dirty="0"/>
              <a:t> duration) : 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Make a standard toast that just contains a text view.</a:t>
            </a:r>
          </a:p>
          <a:p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Parameters</a:t>
            </a:r>
          </a:p>
          <a:p>
            <a:r>
              <a:rPr lang="en-US" dirty="0"/>
              <a:t>context: </a:t>
            </a:r>
            <a:r>
              <a:rPr lang="en-US" b="0" dirty="0"/>
              <a:t>The context to use. Usually your </a:t>
            </a:r>
            <a:r>
              <a:rPr lang="en-US" sz="1200" b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6"/>
              </a:rPr>
              <a:t>Application</a:t>
            </a:r>
            <a:r>
              <a:rPr lang="en-US" b="0" dirty="0"/>
              <a:t> or </a:t>
            </a:r>
            <a:r>
              <a:rPr lang="en-US" sz="1200" b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7"/>
              </a:rPr>
              <a:t>Activity</a:t>
            </a:r>
            <a:r>
              <a:rPr lang="en-US" b="0" dirty="0"/>
              <a:t> object.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get the context by invoking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Activity_name.this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err="1"/>
              <a:t>getApplicationContext</a:t>
            </a:r>
            <a:r>
              <a:rPr lang="en-US" dirty="0"/>
              <a:t>()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dirty="0" err="1"/>
              <a:t>getContext</a:t>
            </a:r>
            <a:r>
              <a:rPr lang="en-US" dirty="0"/>
              <a:t>()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dirty="0" err="1"/>
              <a:t>getBaseContext</a:t>
            </a:r>
            <a:r>
              <a:rPr lang="en-US" dirty="0"/>
              <a:t>()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 </a:t>
            </a:r>
            <a:r>
              <a:rPr lang="en-US" dirty="0"/>
              <a:t>this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(when in the activity class).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 lets newly created objects understand what has been going on. Typically you call it to get information regarding another part of your program (activity, package/application). It also gives access to the resources of the project and the global information about the application environment.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example, you can check the size of the current device display via the Context.</a:t>
            </a:r>
            <a:endParaRPr lang="en-US" b="0" dirty="0"/>
          </a:p>
          <a:p>
            <a:r>
              <a:rPr lang="en-US" dirty="0"/>
              <a:t>text: </a:t>
            </a:r>
            <a:r>
              <a:rPr lang="en-US" b="0" dirty="0"/>
              <a:t>The text to show. Can be formatted text.</a:t>
            </a:r>
          </a:p>
          <a:p>
            <a:r>
              <a:rPr lang="en-US" dirty="0"/>
              <a:t>duration: </a:t>
            </a:r>
            <a:r>
              <a:rPr lang="en-US" b="0" dirty="0"/>
              <a:t>How long to display the message. Either </a:t>
            </a:r>
            <a:r>
              <a:rPr lang="en-US" sz="1200" b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LENGTH_SHORT</a:t>
            </a:r>
            <a:r>
              <a:rPr lang="en-US" b="0" dirty="0"/>
              <a:t> or </a:t>
            </a:r>
            <a:r>
              <a:rPr lang="en-US" sz="1200" b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LENGTH_LONG</a:t>
            </a:r>
            <a:endParaRPr lang="en-US" sz="12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1A148-B349-4CD6-95CF-AEE49DA1A1A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60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1A148-B349-4CD6-95CF-AEE49DA1A1A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07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Two</a:t>
            </a:r>
            <a:r>
              <a:rPr lang="en-US" baseline="0" dirty="0"/>
              <a:t> ways to bind array of values to a spinner </a:t>
            </a:r>
          </a:p>
          <a:p>
            <a:pPr>
              <a:buFontTx/>
              <a:buChar char="-"/>
            </a:pPr>
            <a:r>
              <a:rPr lang="en-US" baseline="0" dirty="0"/>
              <a:t>In GUI  ( right </a:t>
            </a:r>
            <a:r>
              <a:rPr lang="en-US" baseline="0" dirty="0" err="1"/>
              <a:t>click</a:t>
            </a:r>
            <a:r>
              <a:rPr lang="en-US" baseline="0" dirty="0" err="1">
                <a:sym typeface="Wingdings" pitchFamily="2" charset="2"/>
              </a:rPr>
              <a:t>show</a:t>
            </a:r>
            <a:r>
              <a:rPr lang="en-US" baseline="0" dirty="0">
                <a:sym typeface="Wingdings" pitchFamily="2" charset="2"/>
              </a:rPr>
              <a:t> in properties entries array (then select array name to bind to ) )</a:t>
            </a:r>
            <a:endParaRPr lang="en-US" baseline="0" dirty="0"/>
          </a:p>
          <a:p>
            <a:pPr>
              <a:buFontTx/>
              <a:buChar char="-"/>
            </a:pPr>
            <a:r>
              <a:rPr lang="en-US" baseline="0" dirty="0"/>
              <a:t>In Code (Next Lab)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1A148-B349-4CD6-95CF-AEE49DA1A1A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686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u="none" strike="noStrik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onItemSelected</a:t>
            </a:r>
            <a:r>
              <a:rPr lang="en-US" dirty="0"/>
              <a:t>(</a:t>
            </a:r>
            <a:r>
              <a:rPr lang="en-US" sz="1200" u="none" strike="noStrik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hlinkClick r:id="rId4"/>
              </a:rPr>
              <a:t>AdapterView</a:t>
            </a:r>
            <a:r>
              <a:rPr lang="en-US" dirty="0"/>
              <a:t>&lt;?&gt; parent, </a:t>
            </a:r>
            <a:r>
              <a:rPr lang="en-US" sz="120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5"/>
              </a:rPr>
              <a:t>View</a:t>
            </a:r>
            <a:r>
              <a:rPr lang="en-US" dirty="0"/>
              <a:t> </a:t>
            </a:r>
            <a:r>
              <a:rPr lang="en-US" dirty="0" err="1"/>
              <a:t>view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position, long id): 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Callback method to be invoked when an item in this view has been selected.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callback is invoked only when the newly selected position is different from the previously selected position or if there was no selected item.</a:t>
            </a:r>
          </a:p>
          <a:p>
            <a:endParaRPr lang="en-US" sz="12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Impelmenters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can call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getItemAtPosition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(position) if they need to access the data associated with the selected item.</a:t>
            </a:r>
          </a:p>
          <a:p>
            <a:endParaRPr lang="en-US" sz="1200" b="0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Parameters</a:t>
            </a:r>
          </a:p>
          <a:p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parent:The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AdapterView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where the selection happened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view: The view within the </a:t>
            </a:r>
            <a:r>
              <a:rPr lang="en-US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AdapterView</a:t>
            </a:r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that was clicked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position: The position of the view in the adapter</a:t>
            </a:r>
          </a:p>
          <a:p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id: The row id of the item that is selected</a:t>
            </a:r>
          </a:p>
          <a:p>
            <a:endParaRPr lang="en-US" dirty="0"/>
          </a:p>
          <a:p>
            <a:r>
              <a:rPr lang="en-US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Why usin</a:t>
            </a:r>
            <a:r>
              <a:rPr lang="en-US" sz="1200" b="1" i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 final keyword:</a:t>
            </a:r>
            <a:endParaRPr lang="en-US" sz="1200" b="1" i="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variables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tempOption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local variables in the main() method. The object that you create with the anonymous class might last until after the main() method returns.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the main() method returns, local variables (such as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tempOption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will be cleaned up from the stack, so they won't exist anymore after main() returns.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the anonymous class object references these variables. Things would go horribly wrong if the anonymous class object tries to access the variables after they have been cleaned up.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making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tempOption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final, they are not really variables anymore, but constants. The compiler can then just replace the use of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tempOption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anonymous class with the values of the constants (at compile time,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ofcourse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and you won't have the problem with accessing non-existent variables anymore.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1A148-B349-4CD6-95CF-AEE49DA1A1A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50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1A148-B349-4CD6-95CF-AEE49DA1A1A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285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74638"/>
            <a:ext cx="72390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3581400" y="6248400"/>
            <a:ext cx="5105400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H="1">
            <a:off x="914400" y="1295400"/>
            <a:ext cx="5105400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Mobile Computing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3E96C-1596-48F8-978E-9F6EBBD9775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14" descr="4"/>
          <p:cNvPicPr>
            <a:picLocks noChangeAspect="1" noChangeArrowheads="1"/>
          </p:cNvPicPr>
          <p:nvPr userDrawn="1"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52400" y="381000"/>
            <a:ext cx="914400" cy="882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8" r:id="rId6"/>
    <p:sldLayoutId id="2147483849" r:id="rId7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7030A0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7030A0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63775"/>
            <a:ext cx="7772400" cy="1470025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Android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572000"/>
            <a:ext cx="6400800" cy="17526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2017-2018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371600" y="19050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Lab 02</a:t>
            </a:r>
          </a:p>
        </p:txBody>
      </p:sp>
    </p:spTree>
  </p:cSld>
  <p:clrMapOvr>
    <a:masterClrMapping/>
  </p:clrMapOvr>
  <p:transition spd="med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Spinners Cont’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add values in spinners ?!</a:t>
            </a:r>
          </a:p>
          <a:p>
            <a:pPr lvl="1"/>
            <a:r>
              <a:rPr lang="en-US" dirty="0"/>
              <a:t>By Defining an array of strings in the String file 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 l="22834" t="22000" r="48750" b="62000"/>
          <a:stretch>
            <a:fillRect/>
          </a:stretch>
        </p:blipFill>
        <p:spPr bwMode="auto">
          <a:xfrm>
            <a:off x="1524000" y="2667000"/>
            <a:ext cx="64770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18665294"/>
      </p:ext>
    </p:extLst>
  </p:cSld>
  <p:clrMapOvr>
    <a:masterClrMapping/>
  </p:clrMapOvr>
  <p:transition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0224"/>
            <a:ext cx="6793302" cy="4676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Spinners Cont’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525963"/>
          </a:xfrm>
        </p:spPr>
        <p:txBody>
          <a:bodyPr/>
          <a:lstStyle/>
          <a:p>
            <a:r>
              <a:rPr lang="en-US" dirty="0"/>
              <a:t>How to Bind defined array to spinner ?!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39250" y="3710781"/>
            <a:ext cx="5213949" cy="2516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86701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Spinners Cont’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 l="8199" t="19792" r="27965" b="37500"/>
          <a:stretch>
            <a:fillRect/>
          </a:stretch>
        </p:blipFill>
        <p:spPr bwMode="auto">
          <a:xfrm>
            <a:off x="0" y="1524000"/>
            <a:ext cx="9116122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533400" y="3276600"/>
            <a:ext cx="8458200" cy="68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95400" y="4953000"/>
            <a:ext cx="7086600" cy="838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270455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Spinners Cont’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17570" t="20833" r="22108" b="16667"/>
          <a:stretch>
            <a:fillRect/>
          </a:stretch>
        </p:blipFill>
        <p:spPr bwMode="auto">
          <a:xfrm>
            <a:off x="0" y="1447800"/>
            <a:ext cx="902589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533400" y="1828800"/>
            <a:ext cx="8153400" cy="2406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7200" y="3733800"/>
            <a:ext cx="8229600" cy="1447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3400" y="2057400"/>
            <a:ext cx="792480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433071" y="1295400"/>
            <a:ext cx="4253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Method to get selected value from spinner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47071" y="1600200"/>
            <a:ext cx="616130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Checking value of returned selected value  using equal method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879071" y="1371600"/>
            <a:ext cx="250292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Converting Temperature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14400" y="2286000"/>
            <a:ext cx="7543800" cy="1066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0" y="5410200"/>
            <a:ext cx="9144000" cy="91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530254" y="5029200"/>
            <a:ext cx="361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Show </a:t>
            </a:r>
            <a:r>
              <a:rPr lang="en-US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Msg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to user with invalid input</a:t>
            </a:r>
          </a:p>
        </p:txBody>
      </p:sp>
    </p:spTree>
    <p:extLst>
      <p:ext uri="{BB962C8B-B14F-4D97-AF65-F5344CB8AC3E}">
        <p14:creationId xmlns:p14="http://schemas.microsoft.com/office/powerpoint/2010/main" val="1484783379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/>
      <p:bldP spid="10" grpId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Spinners Cont’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800" dirty="0"/>
              <a:t>15 Minutes</a:t>
            </a:r>
          </a:p>
          <a:p>
            <a:pPr lvl="1"/>
            <a:r>
              <a:rPr lang="en-US" sz="2400" dirty="0"/>
              <a:t>Update GUI by adding spinner and </a:t>
            </a:r>
          </a:p>
          <a:p>
            <a:pPr lvl="1">
              <a:buNone/>
            </a:pPr>
            <a:r>
              <a:rPr lang="en-US" sz="2400" dirty="0"/>
              <a:t>    bind it to the array of strings defined </a:t>
            </a:r>
          </a:p>
          <a:p>
            <a:pPr lvl="1">
              <a:buNone/>
            </a:pPr>
            <a:r>
              <a:rPr lang="en-US" sz="2400" dirty="0"/>
              <a:t>    in string file.</a:t>
            </a:r>
          </a:p>
          <a:p>
            <a:pPr lvl="1"/>
            <a:r>
              <a:rPr lang="en-US" sz="2400" dirty="0"/>
              <a:t>Add Functionality in .java file.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6" name="Picture 2" descr="C:\Users\Nehal\Desktop\6a00e54f8c25c988340167648e5a21970b-800wi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1200" y="1981200"/>
            <a:ext cx="3352800" cy="3276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28340280"/>
      </p:ext>
    </p:extLst>
  </p:cSld>
  <p:clrMapOvr>
    <a:masterClrMapping/>
  </p:clrMapOvr>
  <p:transition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Deploying Android Application to Mobile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From general settings in your mobile :</a:t>
            </a:r>
          </a:p>
          <a:p>
            <a:pPr marL="0" indent="0">
              <a:buNone/>
            </a:pPr>
            <a:r>
              <a:rPr lang="en-US" dirty="0"/>
              <a:t>       - several clicks on build number .</a:t>
            </a:r>
          </a:p>
          <a:p>
            <a:pPr marL="0" indent="0">
              <a:buNone/>
            </a:pPr>
            <a:r>
              <a:rPr lang="en-US" dirty="0"/>
              <a:t>       - then developer options will appear. </a:t>
            </a:r>
          </a:p>
          <a:p>
            <a:pPr marL="0" indent="0">
              <a:buNone/>
            </a:pPr>
            <a:r>
              <a:rPr lang="en-US" dirty="0"/>
              <a:t>       - enable USB debugging.</a:t>
            </a:r>
          </a:p>
          <a:p>
            <a:pPr marL="0" indent="0">
              <a:buNone/>
            </a:pPr>
            <a:r>
              <a:rPr lang="en-US" dirty="0"/>
              <a:t>       - when running the application your mobile will appear online to                   run on. 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OR:</a:t>
            </a:r>
          </a:p>
          <a:p>
            <a:r>
              <a:rPr lang="en-US" dirty="0"/>
              <a:t>Copy the APK file to your Android’s memory card in your phone.</a:t>
            </a:r>
          </a:p>
          <a:p>
            <a:pPr lvl="1"/>
            <a:r>
              <a:rPr lang="en-US" dirty="0"/>
              <a:t>.</a:t>
            </a:r>
            <a:r>
              <a:rPr lang="en-US" dirty="0" err="1"/>
              <a:t>apk</a:t>
            </a:r>
            <a:r>
              <a:rPr lang="en-US" dirty="0"/>
              <a:t> file exists in :</a:t>
            </a:r>
          </a:p>
          <a:p>
            <a:pPr marL="457200" lvl="1" indent="0">
              <a:buNone/>
            </a:pPr>
            <a:r>
              <a:rPr lang="en-US" dirty="0"/>
              <a:t>app folder of your project -&gt;build-&gt;outputs</a:t>
            </a:r>
          </a:p>
          <a:p>
            <a:pPr lvl="1"/>
            <a:endParaRPr lang="en-US" dirty="0"/>
          </a:p>
          <a:p>
            <a:r>
              <a:rPr lang="en-US" dirty="0"/>
              <a:t>Click and install your APK files.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50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2" descr="C:\Users\Nehal\Pictures\1980-01-06_02-32-0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95377"/>
            <a:ext cx="4572000" cy="3048000"/>
          </a:xfrm>
          <a:prstGeom prst="rect">
            <a:avLst/>
          </a:prstGeom>
          <a:noFill/>
        </p:spPr>
      </p:pic>
      <p:pic>
        <p:nvPicPr>
          <p:cNvPr id="9" name="Picture 8" descr="1980-01-06_02-11-2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3352800"/>
            <a:ext cx="4572000" cy="3048000"/>
          </a:xfrm>
          <a:prstGeom prst="rect">
            <a:avLst/>
          </a:prstGeom>
        </p:spPr>
      </p:pic>
      <p:pic>
        <p:nvPicPr>
          <p:cNvPr id="10" name="Picture 4" descr="C:\Users\Nehal\Pictures\1980-01-06_02-37-27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468672"/>
            <a:ext cx="4572000" cy="3048000"/>
          </a:xfrm>
          <a:prstGeom prst="rect">
            <a:avLst/>
          </a:prstGeom>
          <a:noFill/>
        </p:spPr>
      </p:pic>
      <p:pic>
        <p:nvPicPr>
          <p:cNvPr id="11" name="Picture 10" descr="1980-01-06_02-17-0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572000" y="3490777"/>
            <a:ext cx="4572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991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7030A0"/>
              </a:buClr>
              <a:buFont typeface="Wingdings" pitchFamily="2" charset="2"/>
              <a:buChar char="§"/>
            </a:pPr>
            <a:r>
              <a:rPr lang="en-US" sz="2800" dirty="0"/>
              <a:t>Temperature Converter Application </a:t>
            </a:r>
          </a:p>
          <a:p>
            <a:pPr lvl="1">
              <a:buFont typeface="Wingdings" pitchFamily="2" charset="2"/>
              <a:buChar char="§"/>
            </a:pPr>
            <a:r>
              <a:rPr lang="en-US" sz="2400" dirty="0"/>
              <a:t>Radio Buttons</a:t>
            </a:r>
          </a:p>
          <a:p>
            <a:pPr lvl="1">
              <a:buFont typeface="Wingdings" pitchFamily="2" charset="2"/>
              <a:buChar char="§"/>
            </a:pPr>
            <a:r>
              <a:rPr lang="en-US" sz="2400" dirty="0"/>
              <a:t>Toast</a:t>
            </a:r>
          </a:p>
          <a:p>
            <a:pPr lvl="1">
              <a:buFont typeface="Wingdings" pitchFamily="2" charset="2"/>
              <a:buChar char="§"/>
            </a:pPr>
            <a:r>
              <a:rPr lang="en-US" sz="2400" dirty="0"/>
              <a:t>Spinners</a:t>
            </a:r>
          </a:p>
          <a:p>
            <a:pPr lvl="1">
              <a:buFont typeface="Wingdings" pitchFamily="2" charset="2"/>
              <a:buChar char="§"/>
            </a:pPr>
            <a:endParaRPr lang="en-US" sz="2400" dirty="0"/>
          </a:p>
          <a:p>
            <a:pPr>
              <a:buClr>
                <a:srgbClr val="7030A0"/>
              </a:buClr>
              <a:buFont typeface="Wingdings" pitchFamily="2" charset="2"/>
              <a:buChar char="§"/>
            </a:pPr>
            <a:endParaRPr lang="en-US" sz="2800" dirty="0"/>
          </a:p>
          <a:p>
            <a:pPr>
              <a:buClr>
                <a:srgbClr val="7030A0"/>
              </a:buClr>
              <a:buFont typeface="Wingdings" pitchFamily="2" charset="2"/>
              <a:buChar char="§"/>
            </a:pPr>
            <a:r>
              <a:rPr lang="en-US" sz="2800" dirty="0"/>
              <a:t>Deploying Android Application to Mobile.</a:t>
            </a:r>
          </a:p>
          <a:p>
            <a:pPr>
              <a:buClr>
                <a:srgbClr val="7030A0"/>
              </a:buClr>
              <a:buFont typeface="Wingdings" pitchFamily="2" charset="2"/>
              <a:buChar char="§"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</p:spTree>
  </p:cSld>
  <p:clrMapOvr>
    <a:masterClrMapping/>
  </p:clrMapOvr>
  <p:transition spd="med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Radio Buttons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229600" cy="4525963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 l="17500" r="14375" b="5000"/>
          <a:stretch>
            <a:fillRect/>
          </a:stretch>
        </p:blipFill>
        <p:spPr bwMode="auto">
          <a:xfrm>
            <a:off x="152400" y="1524000"/>
            <a:ext cx="52578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 l="17500" r="14375" b="5000"/>
          <a:stretch>
            <a:fillRect/>
          </a:stretch>
        </p:blipFill>
        <p:spPr bwMode="auto">
          <a:xfrm>
            <a:off x="990600" y="1524000"/>
            <a:ext cx="5105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/>
          <a:srcRect l="17355" r="14050" b="5000"/>
          <a:stretch>
            <a:fillRect/>
          </a:stretch>
        </p:blipFill>
        <p:spPr bwMode="auto">
          <a:xfrm>
            <a:off x="2057400" y="1537771"/>
            <a:ext cx="4648200" cy="4482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 cstate="print"/>
          <a:srcRect l="17500" r="14375" b="5000"/>
          <a:stretch>
            <a:fillRect/>
          </a:stretch>
        </p:blipFill>
        <p:spPr bwMode="auto">
          <a:xfrm>
            <a:off x="3124200" y="1524000"/>
            <a:ext cx="4724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 cstate="print"/>
          <a:srcRect l="18182" r="14935" b="5000"/>
          <a:stretch>
            <a:fillRect/>
          </a:stretch>
        </p:blipFill>
        <p:spPr bwMode="auto">
          <a:xfrm>
            <a:off x="4419600" y="1524000"/>
            <a:ext cx="45720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4953000" y="5029200"/>
            <a:ext cx="1524000" cy="5334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96394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Temperature Converter Application: Toast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 toast is a view containing a quick little message for the user.</a:t>
            </a:r>
          </a:p>
          <a:p>
            <a:endParaRPr lang="en-US" dirty="0"/>
          </a:p>
          <a:p>
            <a:r>
              <a:rPr lang="en-US" dirty="0"/>
              <a:t>The Toast class helps you create and show required message.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2" cstate="print"/>
          <a:srcRect l="18182" r="14935" b="5000"/>
          <a:stretch>
            <a:fillRect/>
          </a:stretch>
        </p:blipFill>
        <p:spPr bwMode="auto">
          <a:xfrm>
            <a:off x="4419600" y="1524000"/>
            <a:ext cx="45720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4953000" y="5029200"/>
            <a:ext cx="1524000" cy="5334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229665"/>
      </p:ext>
    </p:extLst>
  </p:cSld>
  <p:clrMapOvr>
    <a:masterClrMapping/>
  </p:clrMapOvr>
  <p:transition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Radio Buttons </a:t>
            </a:r>
            <a:r>
              <a:rPr lang="en-US" dirty="0" err="1"/>
              <a:t>Cont</a:t>
            </a:r>
            <a:r>
              <a:rPr lang="en-US" dirty="0"/>
              <a:t>’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Temperature Class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1875" t="17000" r="25000" b="22000"/>
          <a:stretch>
            <a:fillRect/>
          </a:stretch>
        </p:blipFill>
        <p:spPr bwMode="auto">
          <a:xfrm>
            <a:off x="944033" y="2144465"/>
            <a:ext cx="7636933" cy="4518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1447800" y="4572000"/>
            <a:ext cx="7086600" cy="1981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98504"/>
      </p:ext>
    </p:extLst>
  </p:cSld>
  <p:clrMapOvr>
    <a:masterClrMapping/>
  </p:clrMapOvr>
  <p:transition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Radio Buttons Cont’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r>
              <a:rPr lang="en-US" dirty="0"/>
              <a:t>Get views by their ids.</a:t>
            </a:r>
          </a:p>
          <a:p>
            <a:r>
              <a:rPr lang="en-US" dirty="0"/>
              <a:t>Add </a:t>
            </a:r>
            <a:r>
              <a:rPr lang="en-US" dirty="0" err="1"/>
              <a:t>onclick</a:t>
            </a:r>
            <a:r>
              <a:rPr lang="en-US" dirty="0"/>
              <a:t> Listener to the button.</a:t>
            </a:r>
          </a:p>
          <a:p>
            <a:r>
              <a:rPr lang="en-US" dirty="0"/>
              <a:t>Define temperature object.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8199" t="20833" r="18009" b="33333"/>
          <a:stretch>
            <a:fillRect/>
          </a:stretch>
        </p:blipFill>
        <p:spPr bwMode="auto">
          <a:xfrm>
            <a:off x="-2" y="2667000"/>
            <a:ext cx="9144001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304800" y="4038600"/>
            <a:ext cx="6477000" cy="381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04800" y="4572000"/>
            <a:ext cx="6477000" cy="381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66800" y="5638800"/>
            <a:ext cx="8077200" cy="1219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82751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Radio Buttons Cont’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 l="11713" t="21875" r="22108" b="17708"/>
          <a:stretch>
            <a:fillRect/>
          </a:stretch>
        </p:blipFill>
        <p:spPr bwMode="auto">
          <a:xfrm>
            <a:off x="0" y="1676400"/>
            <a:ext cx="9055976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762000" y="1676400"/>
            <a:ext cx="65532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95400" y="1905000"/>
            <a:ext cx="67818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2000" y="1295400"/>
            <a:ext cx="4372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Comparing two strings using equals method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43400" y="1524000"/>
            <a:ext cx="425860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Method to check if radio button is checked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524000" y="2133600"/>
            <a:ext cx="7086600" cy="1066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010400" y="1219200"/>
            <a:ext cx="175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Converting </a:t>
            </a:r>
            <a:r>
              <a:rPr lang="en-US" sz="2000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Tempertaure</a:t>
            </a:r>
            <a:endParaRPr lang="en-US" sz="20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143000" y="3581400"/>
            <a:ext cx="7924800" cy="1447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38200" y="5181600"/>
            <a:ext cx="8153400" cy="1143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105400" y="4800600"/>
            <a:ext cx="361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Show </a:t>
            </a:r>
            <a:r>
              <a:rPr lang="en-US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Msg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to user with invalid input</a:t>
            </a:r>
          </a:p>
        </p:txBody>
      </p:sp>
    </p:spTree>
    <p:extLst>
      <p:ext uri="{BB962C8B-B14F-4D97-AF65-F5344CB8AC3E}">
        <p14:creationId xmlns:p14="http://schemas.microsoft.com/office/powerpoint/2010/main" val="2895449842"/>
      </p:ext>
    </p:extLst>
  </p:cSld>
  <p:clrMapOvr>
    <a:masterClrMapping/>
  </p:clrMapOvr>
  <p:transition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 animBg="1"/>
      <p:bldP spid="11" grpId="1" animBg="1"/>
      <p:bldP spid="12" grpId="0"/>
      <p:bldP spid="12" grpId="1"/>
      <p:bldP spid="13" grpId="0" animBg="1"/>
      <p:bldP spid="13" grpId="1" animBg="1"/>
      <p:bldP spid="14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Radio Buttons Cont’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800" dirty="0"/>
              <a:t>30 Minutes</a:t>
            </a:r>
          </a:p>
          <a:p>
            <a:pPr lvl="1"/>
            <a:r>
              <a:rPr lang="en-US" sz="2400" dirty="0"/>
              <a:t>GUI: Update IDs and Texts of views</a:t>
            </a:r>
          </a:p>
          <a:p>
            <a:pPr lvl="1"/>
            <a:r>
              <a:rPr lang="en-US" sz="2400" dirty="0"/>
              <a:t>Implement Temperature Class</a:t>
            </a:r>
          </a:p>
          <a:p>
            <a:pPr lvl="1"/>
            <a:r>
              <a:rPr lang="en-US" sz="2400" dirty="0"/>
              <a:t>Add Functionality in .java file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2" descr="C:\Users\Nehal\Desktop\6a00e54f8c25c988340167648e5a21970b-800wi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525" y="1752600"/>
            <a:ext cx="3419475" cy="3276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9339478"/>
      </p:ext>
    </p:extLst>
  </p:cSld>
  <p:clrMapOvr>
    <a:masterClrMapping/>
  </p:clrMapOvr>
  <p:transition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Temperature Converter Application: Spinners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Mobile Computing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3E96C-1596-48F8-978E-9F6EBBD9775F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7500" r="15000" b="4000"/>
          <a:stretch>
            <a:fillRect/>
          </a:stretch>
        </p:blipFill>
        <p:spPr bwMode="auto">
          <a:xfrm>
            <a:off x="304800" y="1447800"/>
            <a:ext cx="51054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 l="17500" r="15625" b="5000"/>
          <a:stretch>
            <a:fillRect/>
          </a:stretch>
        </p:blipFill>
        <p:spPr bwMode="auto">
          <a:xfrm>
            <a:off x="1752600" y="1445662"/>
            <a:ext cx="5334000" cy="4726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 l="18125" r="15000" b="5000"/>
          <a:stretch>
            <a:fillRect/>
          </a:stretch>
        </p:blipFill>
        <p:spPr bwMode="auto">
          <a:xfrm>
            <a:off x="2895600" y="1447800"/>
            <a:ext cx="51054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/>
          <a:srcRect l="17500" r="15000" b="5000"/>
          <a:stretch>
            <a:fillRect/>
          </a:stretch>
        </p:blipFill>
        <p:spPr bwMode="auto">
          <a:xfrm>
            <a:off x="4267200" y="1447800"/>
            <a:ext cx="4648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4800600" y="5181600"/>
            <a:ext cx="1600200" cy="45720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9884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6357</TotalTime>
  <Words>475</Words>
  <Application>Microsoft Office PowerPoint</Application>
  <PresentationFormat>On-screen Show (4:3)</PresentationFormat>
  <Paragraphs>129</Paragraphs>
  <Slides>16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Android</vt:lpstr>
      <vt:lpstr>Agenda</vt:lpstr>
      <vt:lpstr>Temperature Converter Application: Radio Buttons </vt:lpstr>
      <vt:lpstr>Temperature Converter Application: Toast</vt:lpstr>
      <vt:lpstr>Temperature Converter Application: Radio Buttons Cont’ </vt:lpstr>
      <vt:lpstr>Temperature Converter Application: Radio Buttons Cont’ </vt:lpstr>
      <vt:lpstr>Temperature Converter Application: Radio Buttons Cont’ </vt:lpstr>
      <vt:lpstr>Temperature Converter Application: Radio Buttons Cont’ </vt:lpstr>
      <vt:lpstr>Temperature Converter Application: Spinners </vt:lpstr>
      <vt:lpstr>Temperature Converter Application: Spinners Cont’ </vt:lpstr>
      <vt:lpstr>Temperature Converter Application: Spinners Cont’ </vt:lpstr>
      <vt:lpstr>Temperature Converter Application: Spinners Cont’ </vt:lpstr>
      <vt:lpstr>Temperature Converter Application: Spinners Cont’ </vt:lpstr>
      <vt:lpstr>Temperature Converter Application: Spinners Cont’ </vt:lpstr>
      <vt:lpstr>Deploying Android Application to Mobile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Computing - Introduction</dc:title>
  <dc:creator>Dr. Sherin Moussa</dc:creator>
  <cp:lastModifiedBy>HP-PC</cp:lastModifiedBy>
  <cp:revision>410</cp:revision>
  <dcterms:created xsi:type="dcterms:W3CDTF">2011-09-29T09:31:38Z</dcterms:created>
  <dcterms:modified xsi:type="dcterms:W3CDTF">2018-06-11T23:52:54Z</dcterms:modified>
</cp:coreProperties>
</file>

<file path=docProps/thumbnail.jpeg>
</file>